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2cea2a12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32cea2a1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2cea2a12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2cea2a12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2cea2a12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2cea2a12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2cea2a12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2cea2a12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2cea2a12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2cea2a12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2cea2a1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32cea2a1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2cea2a1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2cea2a1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2cea2a1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2cea2a1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2cea2a1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2cea2a1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2cea2a12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2cea2a12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2cea2a1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2cea2a1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2cea2a1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2cea2a1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2cea2a12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2cea2a1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2cea2a12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2cea2a1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2cea2a12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2cea2a12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Yale Climate Opinion Maps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2021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063" y="208500"/>
            <a:ext cx="620988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1683850" y="1340326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4294967295" type="ctrTitle"/>
          </p:nvPr>
        </p:nvSpPr>
        <p:spPr>
          <a:xfrm>
            <a:off x="311700" y="646500"/>
            <a:ext cx="88323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Congress should do more to address global warming (61%)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700" y="152400"/>
            <a:ext cx="618460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1683850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4294967295" type="ctrTitle"/>
          </p:nvPr>
        </p:nvSpPr>
        <p:spPr>
          <a:xfrm>
            <a:off x="311700" y="570300"/>
            <a:ext cx="86742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citizens should do more to address global warming (65%)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450" y="152400"/>
            <a:ext cx="640710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1646451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4294967295" type="ctrTitle"/>
          </p:nvPr>
        </p:nvSpPr>
        <p:spPr>
          <a:xfrm>
            <a:off x="150" y="570300"/>
            <a:ext cx="91440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corporations should do more to address global warming (70%)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038" y="152400"/>
            <a:ext cx="6155935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1702549" y="1320224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support taxing fossil fuel companies while equally reducing other taxes (66%)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88" y="152400"/>
            <a:ext cx="6321417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1637102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support setting strict CO2 limits on existing coal-fired power plants (66%)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275" y="152400"/>
            <a:ext cx="62494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/>
          <p:nvPr/>
        </p:nvSpPr>
        <p:spPr>
          <a:xfrm>
            <a:off x="1683850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support funding research into renewable energy sources (77%)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idx="4294967295" type="ctrTitle"/>
          </p:nvPr>
        </p:nvSpPr>
        <p:spPr>
          <a:xfrm>
            <a:off x="311700" y="744575"/>
            <a:ext cx="85206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311700" y="1507175"/>
            <a:ext cx="7816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 residents still underestimate the risks of climate change to their families and communities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People also underestimate how pervasive the desire for more action is across sectors and actors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There is widespread support for policies that reduce carbon emissions and improve sustainability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311700" y="4020375"/>
            <a:ext cx="77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i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https://climatecommunication.yale.edu/visualizations-data/ycom-us/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38" y="152400"/>
            <a:ext cx="6108522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1777350" y="1254775"/>
            <a:ext cx="7200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4294967295" type="ctrTitle"/>
          </p:nvPr>
        </p:nvSpPr>
        <p:spPr>
          <a:xfrm>
            <a:off x="1281800" y="439875"/>
            <a:ext cx="7700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of adults who think global warming is happening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538" y="152400"/>
            <a:ext cx="61769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1777350" y="1330975"/>
            <a:ext cx="7200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4294967295" type="ctrTitle"/>
          </p:nvPr>
        </p:nvSpPr>
        <p:spPr>
          <a:xfrm>
            <a:off x="1281800" y="439875"/>
            <a:ext cx="7700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global warming is happening (72%)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475" y="152400"/>
            <a:ext cx="627705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777350" y="1330975"/>
            <a:ext cx="7200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4294967295" type="ctrTitle"/>
          </p:nvPr>
        </p:nvSpPr>
        <p:spPr>
          <a:xfrm>
            <a:off x="1281800" y="439875"/>
            <a:ext cx="7700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global warming is happening (72%)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313" y="152400"/>
            <a:ext cx="613338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1777350" y="1330975"/>
            <a:ext cx="7200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global warming will harm future generations (71%)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525" y="152400"/>
            <a:ext cx="611895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1777350" y="1282824"/>
            <a:ext cx="7200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global warming will harm people in the US (64%)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900" y="152400"/>
            <a:ext cx="631019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1683850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think global warming will harm them personally (47%)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050" y="152400"/>
            <a:ext cx="639590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>
            <a:off x="1607650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discuss global warming at least occasionally (35%)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213" y="152400"/>
            <a:ext cx="623358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1683850" y="1301525"/>
            <a:ext cx="8136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1057425" y="136575"/>
            <a:ext cx="7217700" cy="102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4294967295" type="ctrTitle"/>
          </p:nvPr>
        </p:nvSpPr>
        <p:spPr>
          <a:xfrm>
            <a:off x="311700" y="570300"/>
            <a:ext cx="8520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% who hear about global warming at least once a week (33%)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